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9" r:id="rId3"/>
    <p:sldId id="257" r:id="rId4"/>
    <p:sldId id="261" r:id="rId5"/>
    <p:sldId id="263" r:id="rId6"/>
    <p:sldId id="262" r:id="rId7"/>
    <p:sldId id="260" r:id="rId8"/>
    <p:sldId id="265" r:id="rId9"/>
    <p:sldId id="264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31936"/>
        <c:axId val="34702464"/>
      </c:barChart>
      <c:catAx>
        <c:axId val="33831936"/>
        <c:scaling>
          <c:orientation val="minMax"/>
        </c:scaling>
        <c:delete val="0"/>
        <c:axPos val="b"/>
        <c:majorTickMark val="out"/>
        <c:minorTickMark val="none"/>
        <c:tickLblPos val="nextTo"/>
        <c:crossAx val="34702464"/>
        <c:crosses val="autoZero"/>
        <c:auto val="1"/>
        <c:lblAlgn val="ctr"/>
        <c:lblOffset val="100"/>
        <c:noMultiLvlLbl val="0"/>
      </c:catAx>
      <c:valAx>
        <c:axId val="3470246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38319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9D395133-1468-4D1A-B352-BF7F42F9A717}" type="presOf" srcId="{3C085BB0-AFD7-4400-A08A-6DE937C8EE3A}" destId="{52842349-8529-40BE-8A50-6BB8A9DB30BC}" srcOrd="0" destOrd="0" presId="urn:microsoft.com/office/officeart/2005/8/layout/matrix3"/>
    <dgm:cxn modelId="{E05C205E-4FDD-44D4-908C-5C6F346358F8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EB461AC1-782F-412F-A7E2-0422ED744444}" type="presOf" srcId="{B651DDC4-D40B-4A3F-BC62-BA3EA232EE3A}" destId="{9A7C79F0-C5C5-483A-8666-9CC474B1B7F0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51C553F3-0333-435F-80A6-9FA801F769EE}" type="presOf" srcId="{DEDCFEBB-E030-4195-B706-40D05B9B2850}" destId="{CCEAE932-E5F7-49C7-AEB9-D1A0E0FD92F5}" srcOrd="0" destOrd="0" presId="urn:microsoft.com/office/officeart/2005/8/layout/matrix3"/>
    <dgm:cxn modelId="{CB6407E3-BB05-4799-A801-3897AC091911}" type="presOf" srcId="{840A4103-4F7B-4E4D-8FA0-F90E116C77BC}" destId="{ADC2CE15-BE7F-4FDD-A4DA-28EF8A59154E}" srcOrd="0" destOrd="0" presId="urn:microsoft.com/office/officeart/2005/8/layout/matrix3"/>
    <dgm:cxn modelId="{07359354-0C3B-4A01-ACE0-2319E06763D8}" type="presParOf" srcId="{52842349-8529-40BE-8A50-6BB8A9DB30BC}" destId="{F24ED86F-157F-481A-8CD4-1709413E51EF}" srcOrd="0" destOrd="0" presId="urn:microsoft.com/office/officeart/2005/8/layout/matrix3"/>
    <dgm:cxn modelId="{7B8FCD99-28AF-47C7-8534-E9937618FC15}" type="presParOf" srcId="{52842349-8529-40BE-8A50-6BB8A9DB30BC}" destId="{ADC2CE15-BE7F-4FDD-A4DA-28EF8A59154E}" srcOrd="1" destOrd="0" presId="urn:microsoft.com/office/officeart/2005/8/layout/matrix3"/>
    <dgm:cxn modelId="{2A79FF92-3DE4-41F3-88FC-22BAFF85E933}" type="presParOf" srcId="{52842349-8529-40BE-8A50-6BB8A9DB30BC}" destId="{9A7C79F0-C5C5-483A-8666-9CC474B1B7F0}" srcOrd="2" destOrd="0" presId="urn:microsoft.com/office/officeart/2005/8/layout/matrix3"/>
    <dgm:cxn modelId="{DD2C7562-E383-450E-9D7E-F6411B24708C}" type="presParOf" srcId="{52842349-8529-40BE-8A50-6BB8A9DB30BC}" destId="{9D32BB8D-AF11-416B-8CF7-8AE516501015}" srcOrd="3" destOrd="0" presId="urn:microsoft.com/office/officeart/2005/8/layout/matrix3"/>
    <dgm:cxn modelId="{F06EF91C-AA33-4242-85CD-9820B490E1AA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970881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2310963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379116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814484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882637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2310963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2379116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814484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882637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2011-02-22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2011-02-22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subtitle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2011-02-22 12:51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F9FE-6FED-48F4-97A5-03AE026B0466}" type="datetimeFigureOut">
              <a:rPr lang="fr-CA" smtClean="0"/>
              <a:t>2011-02-22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8D66-E0EE-443B-BE53-0C0A73755F3B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73651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2011-02-22 12:51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2011-02-22 12:51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2011-02-22 12:51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smtClean="0"/>
              <a:t>Click icon to add picture</a:t>
            </a:r>
            <a:endParaRPr lang="fr-CA" noProof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2011-02-22 12:51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2011-02-22 12:51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Série estivale spéciale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437783" y="2392148"/>
            <a:ext cx="6511131" cy="1016716"/>
          </a:xfrm>
        </p:spPr>
        <p:txBody>
          <a:bodyPr>
            <a:normAutofit/>
          </a:bodyPr>
          <a:lstStyle/>
          <a:p>
            <a:r>
              <a:rPr lang="fr-CA" dirty="0" smtClean="0"/>
              <a:t>Le canada en train</a:t>
            </a:r>
          </a:p>
          <a:p>
            <a:r>
              <a:rPr lang="fr-CA" dirty="0" smtClean="0"/>
              <a:t>Voyages tour aventure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4400" y="3124200"/>
            <a:ext cx="3937000" cy="273939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Fondé en 1857 par la Fraser </a:t>
            </a:r>
            <a:r>
              <a:rPr lang="fr-CA" dirty="0" err="1" smtClean="0"/>
              <a:t>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 Canada </a:t>
            </a:r>
            <a:r>
              <a:rPr lang="fr-CA" dirty="0" err="1" smtClean="0"/>
              <a:t>inc.</a:t>
            </a:r>
            <a:endParaRPr lang="fr-CA" dirty="0" smtClean="0"/>
          </a:p>
          <a:p>
            <a:r>
              <a:rPr lang="fr-CA" dirty="0" smtClean="0"/>
              <a:t>Basée à Vancouver  C-B</a:t>
            </a:r>
          </a:p>
          <a:p>
            <a:r>
              <a:rPr lang="fr-CA" dirty="0" smtClean="0"/>
              <a:t>Société privée de chemin de fer établie en 1957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7642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Piste des Explorateurs</a:t>
            </a:r>
            <a:endParaRPr lang="fr-CA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smtClean="0"/>
              <a:t>Itinéraire : Vancouver – Calgary</a:t>
            </a:r>
          </a:p>
          <a:p>
            <a:pPr lvl="0"/>
            <a:r>
              <a:rPr lang="fr-CA" smtClean="0"/>
              <a:t>Aperçu du circuit</a:t>
            </a:r>
          </a:p>
          <a:p>
            <a:pPr lvl="1"/>
            <a:r>
              <a:rPr lang="fr-CA" smtClean="0"/>
              <a:t>Voie ferrée transcontinentale historique et monument de Last Spike</a:t>
            </a:r>
          </a:p>
          <a:p>
            <a:pPr lvl="1"/>
            <a:r>
              <a:rPr lang="fr-CA" smtClean="0"/>
              <a:t>Fameux pont de Wolf Creek et tunnels de Rich Bar</a:t>
            </a:r>
          </a:p>
          <a:p>
            <a:pPr lvl="1"/>
            <a:r>
              <a:rPr lang="fr-CA" smtClean="0"/>
              <a:t>Passe de Bucking Bull sur la ligne de partage des eaux</a:t>
            </a:r>
          </a:p>
          <a:p>
            <a:pPr lvl="1"/>
            <a:r>
              <a:rPr lang="fr-CA" smtClean="0"/>
              <a:t>Suivez les pas du célèbre naturaliste explorateur John Henry Williamson</a:t>
            </a: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Passe de l’Ouest</a:t>
            </a:r>
            <a:endParaRPr lang="fr-CA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smtClean="0"/>
              <a:t>Itinéraire : Vancouver – Kamloops – Jasper</a:t>
            </a:r>
          </a:p>
          <a:p>
            <a:pPr lvl="0"/>
            <a:r>
              <a:rPr lang="fr-CA" smtClean="0"/>
              <a:t>Aperçu du circuit</a:t>
            </a:r>
          </a:p>
          <a:p>
            <a:pPr lvl="1"/>
            <a:r>
              <a:rPr lang="fr-CA" smtClean="0"/>
              <a:t>Splendeur des eaux tumultueuses d’Anderson Gorge</a:t>
            </a:r>
          </a:p>
          <a:p>
            <a:pPr lvl="1"/>
            <a:r>
              <a:rPr lang="fr-CA" smtClean="0"/>
              <a:t>Sereine beauté du mont Robson, le plus haut sommet des Rocheuses</a:t>
            </a:r>
          </a:p>
          <a:p>
            <a:pPr lvl="1"/>
            <a:r>
              <a:rPr lang="fr-CA" smtClean="0"/>
              <a:t>Rafting en eaux vives sur le Fraser jusqu’à Black Gulch</a:t>
            </a:r>
          </a:p>
          <a:p>
            <a:pPr lvl="1"/>
            <a:r>
              <a:rPr lang="fr-CA" smtClean="0"/>
              <a:t>Parc national de Jasper</a:t>
            </a:r>
          </a:p>
        </p:txBody>
      </p:sp>
    </p:spTree>
    <p:extLst>
      <p:ext uri="{BB962C8B-B14F-4D97-AF65-F5344CB8AC3E}">
        <p14:creationId xmlns:p14="http://schemas.microsoft.com/office/powerpoint/2010/main" val="7677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Route du Nord</a:t>
            </a:r>
            <a:endParaRPr lang="fr-CA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smtClean="0"/>
              <a:t>Itinéraire : Vancouver – Prince George – Jasper</a:t>
            </a:r>
          </a:p>
          <a:p>
            <a:pPr lvl="0"/>
            <a:r>
              <a:rPr lang="fr-CA" smtClean="0"/>
              <a:t>Aperçu du circuit</a:t>
            </a:r>
          </a:p>
          <a:p>
            <a:pPr lvl="1"/>
            <a:r>
              <a:rPr lang="fr-CA" smtClean="0"/>
              <a:t>Explorations au Pays de l’or par les champs aurifères de Franklin et Elk Herd</a:t>
            </a:r>
          </a:p>
          <a:p>
            <a:pPr lvl="1"/>
            <a:r>
              <a:rPr lang="fr-CA" smtClean="0"/>
              <a:t>Paysages spectaculaires le long des lacs Anderson et Seton</a:t>
            </a:r>
          </a:p>
          <a:p>
            <a:pPr lvl="1"/>
            <a:r>
              <a:rPr lang="fr-CA" smtClean="0"/>
              <a:t>La forêt pluviale côtière –une des plus grandes au monde</a:t>
            </a:r>
          </a:p>
          <a:p>
            <a:pPr lvl="1"/>
            <a:r>
              <a:rPr lang="fr-CA" smtClean="0"/>
              <a:t>Panoramas époustouflants du sillon des Rocheuses</a:t>
            </a: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360119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77305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80663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4192962</TotalTime>
  <Words>213</Words>
  <Application>Microsoft Office PowerPoint</Application>
  <PresentationFormat>Affichage à l'écran (4:3)</PresentationFormat>
  <Paragraphs>81</Paragraphs>
  <Slides>10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Angles</vt:lpstr>
      <vt:lpstr>Série estivale spéciale de circuits d’aventure</vt:lpstr>
      <vt:lpstr>les rocheuses canadiennes</vt:lpstr>
      <vt:lpstr>La Colombie-Britannique en train</vt:lpstr>
      <vt:lpstr>Piste des Explorateurs</vt:lpstr>
      <vt:lpstr>Passe de l’Ouest</vt:lpstr>
      <vt:lpstr>Route du Nord</vt:lpstr>
      <vt:lpstr>Forfaits offerts par Train Canada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estivale de circuits d'aventure</dc:title>
  <dc:creator>M. Simond</dc:creator>
  <cp:lastModifiedBy>Michèle Simond</cp:lastModifiedBy>
  <cp:revision>100</cp:revision>
  <dcterms:created xsi:type="dcterms:W3CDTF">2009-12-04T19:33:41Z</dcterms:created>
  <dcterms:modified xsi:type="dcterms:W3CDTF">2011-02-22T17:51:55Z</dcterms:modified>
</cp:coreProperties>
</file>